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306" r:id="rId2"/>
    <p:sldId id="256" r:id="rId3"/>
    <p:sldId id="267" r:id="rId4"/>
    <p:sldId id="305" r:id="rId5"/>
    <p:sldId id="307" r:id="rId6"/>
    <p:sldId id="308" r:id="rId7"/>
    <p:sldId id="309" r:id="rId8"/>
    <p:sldId id="318" r:id="rId9"/>
    <p:sldId id="319" r:id="rId10"/>
    <p:sldId id="321" r:id="rId11"/>
    <p:sldId id="322" r:id="rId12"/>
    <p:sldId id="323" r:id="rId13"/>
    <p:sldId id="335" r:id="rId14"/>
    <p:sldId id="328" r:id="rId15"/>
    <p:sldId id="329" r:id="rId16"/>
    <p:sldId id="33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62C"/>
    <a:srgbClr val="7D9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75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0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1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531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4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23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2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55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91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67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7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2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2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75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0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1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3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8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Компас-3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Аитова С.С.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86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1432" y="752108"/>
            <a:ext cx="7839378" cy="1308434"/>
          </a:xfrm>
        </p:spPr>
        <p:txBody>
          <a:bodyPr>
            <a:noAutofit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будет построена без осевых линий, однако их можно добавить простыми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нажатием в настройках кнопки 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осями»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824"/>
          <a:stretch/>
        </p:blipFill>
        <p:spPr>
          <a:xfrm>
            <a:off x="897010" y="2060542"/>
            <a:ext cx="7408221" cy="400774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263533" y="3281116"/>
            <a:ext cx="202423" cy="2024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endCxn id="6" idx="5"/>
          </p:cNvCxnSpPr>
          <p:nvPr/>
        </p:nvCxnSpPr>
        <p:spPr>
          <a:xfrm flipH="1" flipV="1">
            <a:off x="1436312" y="3453895"/>
            <a:ext cx="999317" cy="411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2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205" y="1811863"/>
            <a:ext cx="5614533" cy="151553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Построение дуги окружности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Компас-3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40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1432" y="752108"/>
            <a:ext cx="7839378" cy="1308434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на панели кнопку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Находим расположение центра дуги. После выбираем точку начала дуги и вторую точку окончания дуги. Можно ввести нужные параметры слева 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798"/>
          <a:stretch/>
        </p:blipFill>
        <p:spPr>
          <a:xfrm>
            <a:off x="1119150" y="2366349"/>
            <a:ext cx="6963942" cy="376844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269373" y="2582846"/>
            <a:ext cx="202423" cy="2024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endCxn id="7" idx="5"/>
          </p:cNvCxnSpPr>
          <p:nvPr/>
        </p:nvCxnSpPr>
        <p:spPr>
          <a:xfrm flipH="1" flipV="1">
            <a:off x="2442152" y="2755625"/>
            <a:ext cx="907878" cy="602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208260" y="3335798"/>
            <a:ext cx="656704" cy="656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845426" y="3747619"/>
            <a:ext cx="773083" cy="384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71796" y="4105456"/>
            <a:ext cx="1780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</a:t>
            </a:r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Радиус</a:t>
            </a:r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Стиль</a:t>
            </a:r>
            <a:endParaRPr lang="ru-RU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1432" y="752108"/>
            <a:ext cx="7839378" cy="1308434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строить дугу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трем точкам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находим соответствующую кнопку слева в параметрах.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3664"/>
          <a:stretch/>
        </p:blipFill>
        <p:spPr>
          <a:xfrm>
            <a:off x="980824" y="2060542"/>
            <a:ext cx="7240593" cy="392360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63780" y="2657661"/>
            <a:ext cx="340823" cy="3408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endCxn id="5" idx="5"/>
          </p:cNvCxnSpPr>
          <p:nvPr/>
        </p:nvCxnSpPr>
        <p:spPr>
          <a:xfrm flipH="1" flipV="1">
            <a:off x="1454691" y="2948572"/>
            <a:ext cx="980938" cy="584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7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205" y="1811863"/>
            <a:ext cx="5614533" cy="151553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Непрерывный ввод объектов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Компас-3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62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1432" y="752108"/>
            <a:ext cx="7839378" cy="1308434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панели нажимаем кнопку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Автолиния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Теперь отрезки будут строится бесконечно, пока мы не закроем панель. Можно на любом этапе выбрать тип сегмента: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3869"/>
          <a:stretch/>
        </p:blipFill>
        <p:spPr>
          <a:xfrm>
            <a:off x="934675" y="1960790"/>
            <a:ext cx="7332892" cy="396517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670855" y="2102107"/>
            <a:ext cx="202423" cy="2024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endCxn id="6" idx="5"/>
          </p:cNvCxnSpPr>
          <p:nvPr/>
        </p:nvCxnSpPr>
        <p:spPr>
          <a:xfrm flipH="1" flipV="1">
            <a:off x="1843634" y="2274886"/>
            <a:ext cx="999317" cy="411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330035" y="3340433"/>
            <a:ext cx="283916" cy="2839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endCxn id="8" idx="5"/>
          </p:cNvCxnSpPr>
          <p:nvPr/>
        </p:nvCxnSpPr>
        <p:spPr>
          <a:xfrm flipH="1" flipV="1">
            <a:off x="1572372" y="3582770"/>
            <a:ext cx="971323" cy="3408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9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1432" y="752108"/>
            <a:ext cx="7839378" cy="1308434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замкнуть объект, наведя курсор на первую точку. Появится маленький кружок рядом с курсором. Объект после этого будет считаться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694"/>
          <a:stretch/>
        </p:blipFill>
        <p:spPr>
          <a:xfrm>
            <a:off x="1072262" y="2127043"/>
            <a:ext cx="7057717" cy="382331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88376" y="3482021"/>
            <a:ext cx="141320" cy="141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366655" y="3598124"/>
            <a:ext cx="1321721" cy="283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7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Компас-3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64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5658" y="886063"/>
            <a:ext cx="7323145" cy="130843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каждом из вариантов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поговорим позже, а пока выбираем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«Чертеж»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нажимаем на него.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051"/>
          <a:stretch/>
        </p:blipFill>
        <p:spPr>
          <a:xfrm>
            <a:off x="1074813" y="2194497"/>
            <a:ext cx="6964834" cy="375900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229079" y="2644221"/>
            <a:ext cx="461639" cy="4616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endCxn id="5" idx="3"/>
          </p:cNvCxnSpPr>
          <p:nvPr/>
        </p:nvCxnSpPr>
        <p:spPr>
          <a:xfrm flipV="1">
            <a:off x="3108960" y="3038255"/>
            <a:ext cx="1187724" cy="4646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205" y="1811863"/>
            <a:ext cx="5614533" cy="151553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Построение отрезков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Компас-3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32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1432" y="752108"/>
            <a:ext cx="7839378" cy="1308434"/>
          </a:xfrm>
        </p:spPr>
        <p:txBody>
          <a:bodyPr>
            <a:noAutofit/>
          </a:bodyPr>
          <a:lstStyle/>
          <a:p>
            <a:pPr fontAlgn="base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произвольного отрезка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произвольный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выбрать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верхней панели кнопку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728"/>
          <a:stretch/>
        </p:blipFill>
        <p:spPr>
          <a:xfrm>
            <a:off x="1200975" y="2269373"/>
            <a:ext cx="6800291" cy="368254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900386" y="2554622"/>
            <a:ext cx="262071" cy="2620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endCxn id="5" idx="5"/>
          </p:cNvCxnSpPr>
          <p:nvPr/>
        </p:nvCxnSpPr>
        <p:spPr>
          <a:xfrm flipH="1" flipV="1">
            <a:off x="2124078" y="2778314"/>
            <a:ext cx="635748" cy="1098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17788" y="3805341"/>
            <a:ext cx="104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Отрезок</a:t>
            </a:r>
            <a:endParaRPr lang="ru-RU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1432" y="752108"/>
            <a:ext cx="7839378" cy="1308434"/>
          </a:xfrm>
        </p:spPr>
        <p:txBody>
          <a:bodyPr>
            <a:noAutofit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Наиболее быстрый и легкий способ построения отрезка, просто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мышью первую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строящегося отрезка. В этом случае наклон будет выбран в автоматическом режиме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730"/>
          <a:stretch/>
        </p:blipFill>
        <p:spPr>
          <a:xfrm>
            <a:off x="1047433" y="2327564"/>
            <a:ext cx="7107375" cy="38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1432" y="752108"/>
            <a:ext cx="7839378" cy="1308434"/>
          </a:xfrm>
        </p:spPr>
        <p:txBody>
          <a:bodyPr>
            <a:noAutofit/>
          </a:bodyPr>
          <a:lstStyle/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 – построение отрезка нужной длины. Слева в панели Параметров можно задать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наклона отрезка. Так же можно выбрать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отрезка.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931"/>
          <a:stretch/>
        </p:blipFill>
        <p:spPr>
          <a:xfrm>
            <a:off x="986145" y="1961803"/>
            <a:ext cx="7229952" cy="390698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14814" y="2931233"/>
            <a:ext cx="395381" cy="3953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endCxn id="5" idx="5"/>
          </p:cNvCxnSpPr>
          <p:nvPr/>
        </p:nvCxnSpPr>
        <p:spPr>
          <a:xfrm flipH="1" flipV="1">
            <a:off x="1452293" y="3268712"/>
            <a:ext cx="941400" cy="836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8654" y="4038961"/>
            <a:ext cx="840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</a:t>
            </a:r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</a:t>
            </a:r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Стиль</a:t>
            </a:r>
            <a:endParaRPr lang="ru-RU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2205" y="1811863"/>
            <a:ext cx="5614533" cy="151553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Построение окружности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Компас-3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30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1432" y="752108"/>
            <a:ext cx="7839378" cy="1308434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основной панели нажимаем кнопку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Можно задать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 окружности,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4005"/>
          <a:stretch/>
        </p:blipFill>
        <p:spPr>
          <a:xfrm>
            <a:off x="905431" y="2060542"/>
            <a:ext cx="7391379" cy="399112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184481" y="2136045"/>
            <a:ext cx="350899" cy="350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474980" y="2486944"/>
            <a:ext cx="344800" cy="4541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062263" y="2954542"/>
            <a:ext cx="627199" cy="627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1634641" y="3432286"/>
            <a:ext cx="651680" cy="579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4481" y="3940032"/>
            <a:ext cx="1780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Координаты</a:t>
            </a:r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Диметр/Радиус</a:t>
            </a:r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Стиль</a:t>
            </a:r>
            <a:endParaRPr lang="ru-RU" sz="16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1776</TotalTime>
  <Words>160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Натуральные материалы</vt:lpstr>
      <vt:lpstr> Компас-3D</vt:lpstr>
      <vt:lpstr> Создать новый документ</vt:lpstr>
      <vt:lpstr>Презентация PowerPoint</vt:lpstr>
      <vt:lpstr> Построение отрезков</vt:lpstr>
      <vt:lpstr>Презентация PowerPoint</vt:lpstr>
      <vt:lpstr>Презентация PowerPoint</vt:lpstr>
      <vt:lpstr>Презентация PowerPoint</vt:lpstr>
      <vt:lpstr> Построение окружности</vt:lpstr>
      <vt:lpstr>Презентация PowerPoint</vt:lpstr>
      <vt:lpstr>Презентация PowerPoint</vt:lpstr>
      <vt:lpstr> Построение дуги окружности</vt:lpstr>
      <vt:lpstr>Презентация PowerPoint</vt:lpstr>
      <vt:lpstr>Презентация PowerPoint</vt:lpstr>
      <vt:lpstr> Непрерывный ввод объектов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Разрезы</dc:title>
  <dc:creator>VAIO</dc:creator>
  <cp:lastModifiedBy>Пользователь Windows</cp:lastModifiedBy>
  <cp:revision>125</cp:revision>
  <dcterms:created xsi:type="dcterms:W3CDTF">2016-03-04T14:32:53Z</dcterms:created>
  <dcterms:modified xsi:type="dcterms:W3CDTF">2022-12-07T18:43:37Z</dcterms:modified>
</cp:coreProperties>
</file>